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51437-3270-40C9-9E94-28616BF24D8B}" type="datetimeFigureOut">
              <a:rPr lang="fr-FR" smtClean="0"/>
              <a:t>24/09/2014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891A0-78A8-4F1C-9300-A481D952811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61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65143C23-D4C3-465D-8AD7-EC440A53AE6B}" type="slidenum">
              <a:rPr lang="fr-FR" smtClean="0"/>
              <a:t>‹Nº›</a:t>
            </a:fld>
            <a:endParaRPr lang="fr-FR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13YeexlpiE" TargetMode="External"/><Relationship Id="rId2" Type="http://schemas.openxmlformats.org/officeDocument/2006/relationships/hyperlink" Target="https://www.youtube.com/watch?v=r2qmr543oS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ZA" b="1" dirty="0"/>
              <a:t>ENHANCING KENYAN TRADE UNION STRATEGIC CAPABILITIES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84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enhance the strategic capabilities of union leadership for enhanced efficiency and effectiveness</a:t>
            </a:r>
          </a:p>
          <a:p>
            <a:r>
              <a:rPr lang="en-US" dirty="0" smtClean="0"/>
              <a:t>To introduce broader and longer term considerations over and above remuneration and work place concerns</a:t>
            </a:r>
          </a:p>
          <a:p>
            <a:r>
              <a:rPr lang="en-US" dirty="0" smtClean="0"/>
              <a:t>To revitalize and re-invigorate the unions</a:t>
            </a:r>
          </a:p>
          <a:p>
            <a:r>
              <a:rPr lang="en-US" dirty="0" smtClean="0"/>
              <a:t>To garner greater support from other publics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Miruka C O (2014) Leiden Paper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3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Selected Kenya Universities Staff Union (KUSU) as a case study</a:t>
            </a:r>
          </a:p>
          <a:p>
            <a:r>
              <a:rPr lang="en-US" dirty="0" smtClean="0"/>
              <a:t>Over the past few years, university lecturers have either been on strike or threatened strike action nearly every year</a:t>
            </a:r>
          </a:p>
          <a:p>
            <a:r>
              <a:rPr lang="en-US" dirty="0" smtClean="0"/>
              <a:t>YouTube link to a recent strike by university lecturers as captured by Citizen Television and NTV (two popular independent </a:t>
            </a:r>
            <a:r>
              <a:rPr lang="en-US" dirty="0"/>
              <a:t>national </a:t>
            </a:r>
            <a:r>
              <a:rPr lang="en-US" dirty="0" smtClean="0"/>
              <a:t>networks: 	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www.youtube.com/watch?v=r2qmr543oS0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www.youtube.com/watch?v=N13YeexlpiE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17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Methodology: Appreciative 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Define: There is an awareness that change is needed</a:t>
            </a:r>
          </a:p>
          <a:p>
            <a:r>
              <a:rPr lang="en-US" dirty="0" smtClean="0"/>
              <a:t>Discovery: When does the organization operate at its best?</a:t>
            </a:r>
          </a:p>
          <a:p>
            <a:r>
              <a:rPr lang="en-US" dirty="0" smtClean="0"/>
              <a:t>Dream:	What would an ideal trade union in the present circumstances look like? </a:t>
            </a:r>
          </a:p>
          <a:p>
            <a:r>
              <a:rPr lang="en-US" dirty="0" smtClean="0"/>
              <a:t>Design:	Researcher attempts to craft practical steps to achieve the ideal scenario</a:t>
            </a:r>
          </a:p>
          <a:p>
            <a:r>
              <a:rPr lang="en-US" dirty="0" smtClean="0"/>
              <a:t>Destiny: Researcher proffers recommendations to redress perceived shortcomings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00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Findings: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In-depth interviews</a:t>
            </a:r>
          </a:p>
          <a:p>
            <a:r>
              <a:rPr lang="en-US" dirty="0" smtClean="0"/>
              <a:t>Newspaper reports from 1966 to 2013 on selected </a:t>
            </a:r>
            <a:r>
              <a:rPr lang="en-US" dirty="0" err="1" smtClean="0"/>
              <a:t>labour</a:t>
            </a:r>
            <a:r>
              <a:rPr lang="en-US" dirty="0" smtClean="0"/>
              <a:t> issues</a:t>
            </a:r>
          </a:p>
          <a:p>
            <a:r>
              <a:rPr lang="en-US" dirty="0" smtClean="0"/>
              <a:t>Action Research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1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Movement Unionism is yet to take root in Kenya</a:t>
            </a:r>
          </a:p>
          <a:p>
            <a:r>
              <a:rPr lang="en-US" dirty="0" smtClean="0"/>
              <a:t>Grand ideologies have lost meaning</a:t>
            </a:r>
          </a:p>
          <a:p>
            <a:r>
              <a:rPr lang="en-US" dirty="0" smtClean="0"/>
              <a:t>Large sectors of the economy still informal </a:t>
            </a:r>
          </a:p>
          <a:p>
            <a:r>
              <a:rPr lang="en-US" dirty="0" smtClean="0"/>
              <a:t>Union leadership needs capacity development</a:t>
            </a:r>
          </a:p>
          <a:p>
            <a:r>
              <a:rPr lang="en-US" dirty="0" smtClean="0"/>
              <a:t>Political interference impacts negatively on union activities</a:t>
            </a:r>
          </a:p>
          <a:p>
            <a:r>
              <a:rPr lang="en-US" dirty="0" smtClean="0"/>
              <a:t>A proper working class public capable of denigrating ethnicity and deepening democracy is yet to emerge in Kenya </a:t>
            </a:r>
          </a:p>
          <a:p>
            <a:r>
              <a:rPr lang="en-US" dirty="0" smtClean="0"/>
              <a:t>Unions yet to align themselves fully with </a:t>
            </a:r>
            <a:r>
              <a:rPr lang="en-US" smtClean="0"/>
              <a:t>ILO standards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Miruka C O (2014) Leiden Paper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3C23-D4C3-465D-8AD7-EC440A53AE6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128667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62</TotalTime>
  <Words>271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Autumn</vt:lpstr>
      <vt:lpstr>ENHANCING KENYAN TRADE UNION STRATEGIC CAPABILITIES</vt:lpstr>
      <vt:lpstr>Purpose</vt:lpstr>
      <vt:lpstr>Scope</vt:lpstr>
      <vt:lpstr>Methodology: Appreciative Inquiry</vt:lpstr>
      <vt:lpstr>Findings: Data Collection</vt:lpstr>
      <vt:lpstr>Conclusions</vt:lpstr>
    </vt:vector>
  </TitlesOfParts>
  <Company>Universiteit Leiden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INNOVATION AND ENTREPRENEURSHIP:</dc:title>
  <dc:creator>Visiting, Fellows 03</dc:creator>
  <cp:lastModifiedBy>Usuario</cp:lastModifiedBy>
  <cp:revision>12</cp:revision>
  <dcterms:created xsi:type="dcterms:W3CDTF">2014-09-10T07:48:02Z</dcterms:created>
  <dcterms:modified xsi:type="dcterms:W3CDTF">2014-09-24T13:31:24Z</dcterms:modified>
</cp:coreProperties>
</file>